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280" r:id="rId2"/>
    <p:sldId id="261" r:id="rId3"/>
    <p:sldId id="258" r:id="rId4"/>
    <p:sldId id="279" r:id="rId5"/>
    <p:sldId id="282" r:id="rId6"/>
    <p:sldId id="274" r:id="rId7"/>
    <p:sldId id="267" r:id="rId8"/>
    <p:sldId id="277" r:id="rId9"/>
    <p:sldId id="275" r:id="rId10"/>
    <p:sldId id="270" r:id="rId11"/>
    <p:sldId id="28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00" d="100"/>
          <a:sy n="100" d="100"/>
        </p:scale>
        <p:origin x="2200" y="4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DFB1E-B967-9842-AC42-75EBEEC807A2}" type="datetimeFigureOut">
              <a:rPr lang="en-US" smtClean="0"/>
              <a:t>2/16/25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0B5F5-7740-7946-AEC8-2EF57F14A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089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846A1-E689-5DAA-EB40-8240D1839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3AC0B9-DBB8-D9FD-070F-4FE355B0DC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02EE7-2DDE-3C70-B7E9-24CD16F9FD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6BC058-A3BF-9CB2-5AF7-B16379AC4B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1E23E-9CEA-894A-A3FC-0E1B6E16FF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658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1E23E-9CEA-894A-A3FC-0E1B6E16FF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552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28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37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37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40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5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801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17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4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279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202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384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662CFB-731C-454B-BDBE-48C47A51E7D6}" type="datetimeFigureOut">
              <a:rPr lang="en-US" smtClean="0"/>
              <a:t>2/16/25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460CAA-75D7-C749-994A-321A1A0C2E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2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6A4C8D-DAAA-AEBF-03DE-4D0BAB8F5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18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69DC2B-E852-C633-0299-1B39E5FC5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0739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9B5A1F-92EF-C7D1-DC6F-5047637E9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462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D09E7C-F783-2BE8-9037-1D89E3CD6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381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C5A286-8A37-A064-364D-85374F95D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095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4B3483-D3B0-A74C-06AB-E866CB329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562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A9DA5D-32A8-65C2-7B14-AB59C35AA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699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A0E547-C2D4-65AF-98E1-D24D9BFF3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971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8BD887-FC2E-FFF8-D7D1-C16A598DB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088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0E4104-3670-A909-4288-F34CA9565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967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AF708E-2A22-E856-60BC-642D5C1D8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07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2</Words>
  <Application>Microsoft Macintosh PowerPoint</Application>
  <PresentationFormat>On-screen Show (4:3)</PresentationFormat>
  <Paragraphs>2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5</cp:revision>
  <dcterms:created xsi:type="dcterms:W3CDTF">2025-02-16T19:41:41Z</dcterms:created>
  <dcterms:modified xsi:type="dcterms:W3CDTF">2025-02-16T20:39:48Z</dcterms:modified>
</cp:coreProperties>
</file>